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6" r:id="rId2"/>
    <p:sldId id="289" r:id="rId3"/>
    <p:sldId id="278" r:id="rId4"/>
    <p:sldId id="287" r:id="rId5"/>
    <p:sldId id="266" r:id="rId6"/>
    <p:sldId id="270" r:id="rId7"/>
    <p:sldId id="267" r:id="rId8"/>
    <p:sldId id="271" r:id="rId9"/>
    <p:sldId id="268" r:id="rId10"/>
    <p:sldId id="275" r:id="rId11"/>
    <p:sldId id="269" r:id="rId12"/>
    <p:sldId id="272" r:id="rId13"/>
    <p:sldId id="276" r:id="rId14"/>
    <p:sldId id="277" r:id="rId15"/>
    <p:sldId id="279" r:id="rId16"/>
    <p:sldId id="280" r:id="rId17"/>
    <p:sldId id="282" r:id="rId18"/>
    <p:sldId id="273" r:id="rId19"/>
    <p:sldId id="284" r:id="rId20"/>
    <p:sldId id="288" r:id="rId21"/>
    <p:sldId id="274" r:id="rId22"/>
    <p:sldId id="283" r:id="rId23"/>
    <p:sldId id="285" r:id="rId24"/>
    <p:sldId id="290" r:id="rId25"/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Untitled Section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3"/>
    <p:restoredTop sz="86336"/>
  </p:normalViewPr>
  <p:slideViewPr>
    <p:cSldViewPr snapToGrid="0">
      <p:cViewPr varScale="1">
        <p:scale>
          <a:sx n="291" d="100"/>
          <a:sy n="291" d="100"/>
        </p:scale>
        <p:origin x="214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A546-FA22-7040-3AE3-0F84967E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203B2-4E64-7393-A30C-0D38D0B69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6F554-BFC1-18C4-FB5B-769CA57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3370-2884-D590-B15C-2140CC2E0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ECC2-99CE-B7A8-D0B1-627BB7A3A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79E52DD7-DA88-4DB3-AF37-9826F920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C36D6-3513-B16F-4515-A4AA405E198B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23A9E40-80D4-73CA-4509-4123954C63D0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F350169-FDCD-4A48-E42D-FA391920D6B9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6955FC-ADAB-36A8-BF95-15A7E98C183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399B3-BC3D-13A5-2E5D-AC5FB364A8D6}"/>
              </a:ext>
            </a:extLst>
          </p:cNvPr>
          <p:cNvSpPr txBox="1"/>
          <p:nvPr/>
        </p:nvSpPr>
        <p:spPr>
          <a:xfrm>
            <a:off x="575607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24BE7-A84D-D0CD-8062-461770399AB2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CE250C1-E9AC-6A97-C213-9FD2D241296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4B1E20-DCBE-473E-FFE9-16E45602CC62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2FA8890C-6707-B57E-8B25-0E442805FEA3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DEF35A9-268E-40DD-D0B8-35A7DA881123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BFA16-0589-8C82-3BC6-547B601FE0AD}"/>
              </a:ext>
            </a:extLst>
          </p:cNvPr>
          <p:cNvSpPr txBox="1"/>
          <p:nvPr/>
        </p:nvSpPr>
        <p:spPr>
          <a:xfrm>
            <a:off x="3649824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D173AC96-9E4C-CF1C-67E1-F24ABD2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A3B4DE-D21C-B0AD-312C-FBDF8337B3B0}"/>
              </a:ext>
            </a:extLst>
          </p:cNvPr>
          <p:cNvSpPr txBox="1"/>
          <p:nvPr/>
        </p:nvSpPr>
        <p:spPr>
          <a:xfrm>
            <a:off x="6293542" y="3532162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7062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40866" y="3816752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770</Words>
  <Application>Microsoft Macintosh PowerPoint</Application>
  <PresentationFormat>Widescreen</PresentationFormat>
  <Paragraphs>196</Paragraphs>
  <Slides>34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Andale Mono</vt:lpstr>
      <vt:lpstr>Aptos</vt:lpstr>
      <vt:lpstr>Aptos Display</vt:lpstr>
      <vt:lpstr>Arial</vt:lpstr>
      <vt:lpstr>Broadway</vt:lpstr>
      <vt:lpstr>Fira Code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13</cp:revision>
  <dcterms:created xsi:type="dcterms:W3CDTF">2026-01-14T02:57:35Z</dcterms:created>
  <dcterms:modified xsi:type="dcterms:W3CDTF">2026-01-17T16:55:03Z</dcterms:modified>
</cp:coreProperties>
</file>